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x="9144000" cy="5143500" type="screen16x9"/>
  <p:notesSz cx="6858000" cy="9144000"/>
  <p:embeddedFontLst>
    <p:embeddedFont>
      <p:font typeface="Roboto Condensed" panose="020B0604020202020204" charset="0"/>
      <p:regular r:id="rId68"/>
      <p:bold r:id="rId69"/>
      <p:italic r:id="rId70"/>
      <p:boldItalic r:id="rId71"/>
    </p:embeddedFont>
    <p:embeddedFont>
      <p:font typeface="Roboto Condensed SemiBold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9FD85-B5F1-476B-748A-A195744B90CB}" v="7" dt="2024-09-19T23:44:13.963"/>
    <p1510:client id="{D8437825-F8C6-984B-B959-E8BB152357B4}" v="34" dt="2024-09-20T00:20:51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CEBALLOS" userId="42556bbc-2207-44a8-a783-3d515d10b78c" providerId="ADAL" clId="{D8437825-F8C6-984B-B959-E8BB152357B4}"/>
    <pc:docChg chg="custSel modSld">
      <pc:chgData name="JORGE CEBALLOS" userId="42556bbc-2207-44a8-a783-3d515d10b78c" providerId="ADAL" clId="{D8437825-F8C6-984B-B959-E8BB152357B4}" dt="2024-09-20T00:20:51.383" v="33" actId="27636"/>
      <pc:docMkLst>
        <pc:docMk/>
      </pc:docMkLst>
      <pc:sldChg chg="modSp mod">
        <pc:chgData name="JORGE CEBALLOS" userId="42556bbc-2207-44a8-a783-3d515d10b78c" providerId="ADAL" clId="{D8437825-F8C6-984B-B959-E8BB152357B4}" dt="2024-09-20T00:20:51.027" v="0" actId="27636"/>
        <pc:sldMkLst>
          <pc:docMk/>
          <pc:sldMk cId="0" sldId="258"/>
        </pc:sldMkLst>
        <pc:spChg chg="mod">
          <ac:chgData name="JORGE CEBALLOS" userId="42556bbc-2207-44a8-a783-3d515d10b78c" providerId="ADAL" clId="{D8437825-F8C6-984B-B959-E8BB152357B4}" dt="2024-09-20T00:20:51.027" v="0" actId="27636"/>
          <ac:spMkLst>
            <pc:docMk/>
            <pc:sldMk cId="0" sldId="258"/>
            <ac:spMk id="77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081" v="1" actId="27636"/>
        <pc:sldMkLst>
          <pc:docMk/>
          <pc:sldMk cId="0" sldId="265"/>
        </pc:sldMkLst>
        <pc:spChg chg="mod">
          <ac:chgData name="JORGE CEBALLOS" userId="42556bbc-2207-44a8-a783-3d515d10b78c" providerId="ADAL" clId="{D8437825-F8C6-984B-B959-E8BB152357B4}" dt="2024-09-20T00:20:51.081" v="1" actId="27636"/>
          <ac:spMkLst>
            <pc:docMk/>
            <pc:sldMk cId="0" sldId="265"/>
            <ac:spMk id="168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137" v="2" actId="27636"/>
        <pc:sldMkLst>
          <pc:docMk/>
          <pc:sldMk cId="0" sldId="266"/>
        </pc:sldMkLst>
        <pc:spChg chg="mod">
          <ac:chgData name="JORGE CEBALLOS" userId="42556bbc-2207-44a8-a783-3d515d10b78c" providerId="ADAL" clId="{D8437825-F8C6-984B-B959-E8BB152357B4}" dt="2024-09-20T00:20:51.137" v="2" actId="27636"/>
          <ac:spMkLst>
            <pc:docMk/>
            <pc:sldMk cId="0" sldId="266"/>
            <ac:spMk id="178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147" v="3" actId="27636"/>
        <pc:sldMkLst>
          <pc:docMk/>
          <pc:sldMk cId="0" sldId="267"/>
        </pc:sldMkLst>
        <pc:spChg chg="mod">
          <ac:chgData name="JORGE CEBALLOS" userId="42556bbc-2207-44a8-a783-3d515d10b78c" providerId="ADAL" clId="{D8437825-F8C6-984B-B959-E8BB152357B4}" dt="2024-09-20T00:20:51.147" v="3" actId="27636"/>
          <ac:spMkLst>
            <pc:docMk/>
            <pc:sldMk cId="0" sldId="267"/>
            <ac:spMk id="190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160" v="5" actId="27636"/>
        <pc:sldMkLst>
          <pc:docMk/>
          <pc:sldMk cId="0" sldId="270"/>
        </pc:sldMkLst>
        <pc:spChg chg="mod">
          <ac:chgData name="JORGE CEBALLOS" userId="42556bbc-2207-44a8-a783-3d515d10b78c" providerId="ADAL" clId="{D8437825-F8C6-984B-B959-E8BB152357B4}" dt="2024-09-20T00:20:51.155" v="4" actId="27636"/>
          <ac:spMkLst>
            <pc:docMk/>
            <pc:sldMk cId="0" sldId="270"/>
            <ac:spMk id="232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60" v="5" actId="27636"/>
          <ac:spMkLst>
            <pc:docMk/>
            <pc:sldMk cId="0" sldId="270"/>
            <ac:spMk id="237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172" v="9" actId="27636"/>
        <pc:sldMkLst>
          <pc:docMk/>
          <pc:sldMk cId="0" sldId="271"/>
        </pc:sldMkLst>
        <pc:spChg chg="mod">
          <ac:chgData name="JORGE CEBALLOS" userId="42556bbc-2207-44a8-a783-3d515d10b78c" providerId="ADAL" clId="{D8437825-F8C6-984B-B959-E8BB152357B4}" dt="2024-09-20T00:20:51.165" v="6" actId="27636"/>
          <ac:spMkLst>
            <pc:docMk/>
            <pc:sldMk cId="0" sldId="271"/>
            <ac:spMk id="247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70" v="8" actId="27636"/>
          <ac:spMkLst>
            <pc:docMk/>
            <pc:sldMk cId="0" sldId="271"/>
            <ac:spMk id="248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72" v="9" actId="27636"/>
          <ac:spMkLst>
            <pc:docMk/>
            <pc:sldMk cId="0" sldId="271"/>
            <ac:spMk id="249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68" v="7" actId="27636"/>
          <ac:spMkLst>
            <pc:docMk/>
            <pc:sldMk cId="0" sldId="271"/>
            <ac:spMk id="250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02" v="13" actId="27636"/>
        <pc:sldMkLst>
          <pc:docMk/>
          <pc:sldMk cId="0" sldId="272"/>
        </pc:sldMkLst>
        <pc:spChg chg="mod">
          <ac:chgData name="JORGE CEBALLOS" userId="42556bbc-2207-44a8-a783-3d515d10b78c" providerId="ADAL" clId="{D8437825-F8C6-984B-B959-E8BB152357B4}" dt="2024-09-20T00:20:51.191" v="10" actId="27636"/>
          <ac:spMkLst>
            <pc:docMk/>
            <pc:sldMk cId="0" sldId="272"/>
            <ac:spMk id="260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02" v="13" actId="27636"/>
          <ac:spMkLst>
            <pc:docMk/>
            <pc:sldMk cId="0" sldId="272"/>
            <ac:spMk id="261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99" v="12" actId="27636"/>
          <ac:spMkLst>
            <pc:docMk/>
            <pc:sldMk cId="0" sldId="272"/>
            <ac:spMk id="263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195" v="11" actId="27636"/>
          <ac:spMkLst>
            <pc:docMk/>
            <pc:sldMk cId="0" sldId="272"/>
            <ac:spMk id="264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09" v="15" actId="27636"/>
        <pc:sldMkLst>
          <pc:docMk/>
          <pc:sldMk cId="0" sldId="273"/>
        </pc:sldMkLst>
        <pc:spChg chg="mod">
          <ac:chgData name="JORGE CEBALLOS" userId="42556bbc-2207-44a8-a783-3d515d10b78c" providerId="ADAL" clId="{D8437825-F8C6-984B-B959-E8BB152357B4}" dt="2024-09-20T00:20:51.209" v="15" actId="27636"/>
          <ac:spMkLst>
            <pc:docMk/>
            <pc:sldMk cId="0" sldId="273"/>
            <ac:spMk id="274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07" v="14" actId="27636"/>
          <ac:spMkLst>
            <pc:docMk/>
            <pc:sldMk cId="0" sldId="273"/>
            <ac:spMk id="276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18" v="17" actId="27636"/>
        <pc:sldMkLst>
          <pc:docMk/>
          <pc:sldMk cId="0" sldId="275"/>
        </pc:sldMkLst>
        <pc:spChg chg="mod">
          <ac:chgData name="JORGE CEBALLOS" userId="42556bbc-2207-44a8-a783-3d515d10b78c" providerId="ADAL" clId="{D8437825-F8C6-984B-B959-E8BB152357B4}" dt="2024-09-20T00:20:51.215" v="16" actId="27636"/>
          <ac:spMkLst>
            <pc:docMk/>
            <pc:sldMk cId="0" sldId="275"/>
            <ac:spMk id="297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18" v="17" actId="27636"/>
          <ac:spMkLst>
            <pc:docMk/>
            <pc:sldMk cId="0" sldId="275"/>
            <ac:spMk id="302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37" v="19" actId="27636"/>
        <pc:sldMkLst>
          <pc:docMk/>
          <pc:sldMk cId="0" sldId="276"/>
        </pc:sldMkLst>
        <pc:spChg chg="mod">
          <ac:chgData name="JORGE CEBALLOS" userId="42556bbc-2207-44a8-a783-3d515d10b78c" providerId="ADAL" clId="{D8437825-F8C6-984B-B959-E8BB152357B4}" dt="2024-09-20T00:20:51.234" v="18" actId="27636"/>
          <ac:spMkLst>
            <pc:docMk/>
            <pc:sldMk cId="0" sldId="276"/>
            <ac:spMk id="312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37" v="19" actId="27636"/>
          <ac:spMkLst>
            <pc:docMk/>
            <pc:sldMk cId="0" sldId="276"/>
            <ac:spMk id="313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44" v="21" actId="27636"/>
        <pc:sldMkLst>
          <pc:docMk/>
          <pc:sldMk cId="0" sldId="277"/>
        </pc:sldMkLst>
        <pc:spChg chg="mod">
          <ac:chgData name="JORGE CEBALLOS" userId="42556bbc-2207-44a8-a783-3d515d10b78c" providerId="ADAL" clId="{D8437825-F8C6-984B-B959-E8BB152357B4}" dt="2024-09-20T00:20:51.242" v="20" actId="27636"/>
          <ac:spMkLst>
            <pc:docMk/>
            <pc:sldMk cId="0" sldId="277"/>
            <ac:spMk id="324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44" v="21" actId="27636"/>
          <ac:spMkLst>
            <pc:docMk/>
            <pc:sldMk cId="0" sldId="277"/>
            <ac:spMk id="325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57" v="23" actId="27636"/>
        <pc:sldMkLst>
          <pc:docMk/>
          <pc:sldMk cId="0" sldId="279"/>
        </pc:sldMkLst>
        <pc:spChg chg="mod">
          <ac:chgData name="JORGE CEBALLOS" userId="42556bbc-2207-44a8-a783-3d515d10b78c" providerId="ADAL" clId="{D8437825-F8C6-984B-B959-E8BB152357B4}" dt="2024-09-20T00:20:51.255" v="22" actId="27636"/>
          <ac:spMkLst>
            <pc:docMk/>
            <pc:sldMk cId="0" sldId="279"/>
            <ac:spMk id="346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57" v="23" actId="27636"/>
          <ac:spMkLst>
            <pc:docMk/>
            <pc:sldMk cId="0" sldId="279"/>
            <ac:spMk id="351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63" v="25" actId="27636"/>
        <pc:sldMkLst>
          <pc:docMk/>
          <pc:sldMk cId="0" sldId="280"/>
        </pc:sldMkLst>
        <pc:spChg chg="mod">
          <ac:chgData name="JORGE CEBALLOS" userId="42556bbc-2207-44a8-a783-3d515d10b78c" providerId="ADAL" clId="{D8437825-F8C6-984B-B959-E8BB152357B4}" dt="2024-09-20T00:20:51.260" v="24" actId="27636"/>
          <ac:spMkLst>
            <pc:docMk/>
            <pc:sldMk cId="0" sldId="280"/>
            <ac:spMk id="361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63" v="25" actId="27636"/>
          <ac:spMkLst>
            <pc:docMk/>
            <pc:sldMk cId="0" sldId="280"/>
            <ac:spMk id="362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281" v="28" actId="27636"/>
        <pc:sldMkLst>
          <pc:docMk/>
          <pc:sldMk cId="0" sldId="281"/>
        </pc:sldMkLst>
        <pc:spChg chg="mod">
          <ac:chgData name="JORGE CEBALLOS" userId="42556bbc-2207-44a8-a783-3d515d10b78c" providerId="ADAL" clId="{D8437825-F8C6-984B-B959-E8BB152357B4}" dt="2024-09-20T00:20:51.274" v="26" actId="27636"/>
          <ac:spMkLst>
            <pc:docMk/>
            <pc:sldMk cId="0" sldId="281"/>
            <ac:spMk id="373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77" v="27" actId="27636"/>
          <ac:spMkLst>
            <pc:docMk/>
            <pc:sldMk cId="0" sldId="281"/>
            <ac:spMk id="374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281" v="28" actId="27636"/>
          <ac:spMkLst>
            <pc:docMk/>
            <pc:sldMk cId="0" sldId="281"/>
            <ac:spMk id="375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343" v="30" actId="27636"/>
        <pc:sldMkLst>
          <pc:docMk/>
          <pc:sldMk cId="0" sldId="284"/>
        </pc:sldMkLst>
        <pc:spChg chg="mod">
          <ac:chgData name="JORGE CEBALLOS" userId="42556bbc-2207-44a8-a783-3d515d10b78c" providerId="ADAL" clId="{D8437825-F8C6-984B-B959-E8BB152357B4}" dt="2024-09-20T00:20:51.338" v="29" actId="27636"/>
          <ac:spMkLst>
            <pc:docMk/>
            <pc:sldMk cId="0" sldId="284"/>
            <ac:spMk id="407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343" v="30" actId="27636"/>
          <ac:spMkLst>
            <pc:docMk/>
            <pc:sldMk cId="0" sldId="284"/>
            <ac:spMk id="412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348" v="31" actId="27636"/>
        <pc:sldMkLst>
          <pc:docMk/>
          <pc:sldMk cId="0" sldId="285"/>
        </pc:sldMkLst>
        <pc:spChg chg="mod">
          <ac:chgData name="JORGE CEBALLOS" userId="42556bbc-2207-44a8-a783-3d515d10b78c" providerId="ADAL" clId="{D8437825-F8C6-984B-B959-E8BB152357B4}" dt="2024-09-20T00:20:51.348" v="31" actId="27636"/>
          <ac:spMkLst>
            <pc:docMk/>
            <pc:sldMk cId="0" sldId="285"/>
            <ac:spMk id="418" creationId="{00000000-0000-0000-0000-000000000000}"/>
          </ac:spMkLst>
        </pc:spChg>
      </pc:sldChg>
      <pc:sldChg chg="modSp mod">
        <pc:chgData name="JORGE CEBALLOS" userId="42556bbc-2207-44a8-a783-3d515d10b78c" providerId="ADAL" clId="{D8437825-F8C6-984B-B959-E8BB152357B4}" dt="2024-09-20T00:20:51.383" v="33" actId="27636"/>
        <pc:sldMkLst>
          <pc:docMk/>
          <pc:sldMk cId="0" sldId="293"/>
        </pc:sldMkLst>
        <pc:spChg chg="mod">
          <ac:chgData name="JORGE CEBALLOS" userId="42556bbc-2207-44a8-a783-3d515d10b78c" providerId="ADAL" clId="{D8437825-F8C6-984B-B959-E8BB152357B4}" dt="2024-09-20T00:20:51.380" v="32" actId="27636"/>
          <ac:spMkLst>
            <pc:docMk/>
            <pc:sldMk cId="0" sldId="293"/>
            <ac:spMk id="509" creationId="{00000000-0000-0000-0000-000000000000}"/>
          </ac:spMkLst>
        </pc:spChg>
        <pc:spChg chg="mod">
          <ac:chgData name="JORGE CEBALLOS" userId="42556bbc-2207-44a8-a783-3d515d10b78c" providerId="ADAL" clId="{D8437825-F8C6-984B-B959-E8BB152357B4}" dt="2024-09-20T00:20:51.383" v="33" actId="27636"/>
          <ac:spMkLst>
            <pc:docMk/>
            <pc:sldMk cId="0" sldId="293"/>
            <ac:spMk id="514" creationId="{00000000-0000-0000-0000-000000000000}"/>
          </ac:spMkLst>
        </pc:spChg>
      </pc:sldChg>
    </pc:docChg>
  </pc:docChgLst>
  <pc:docChgLst>
    <pc:chgData name="PRADA ALEXANDER LEONEL" userId="S::alprada@alumno.unlam.edu.ar::850764a1-8cf6-4217-bfe9-dc6b0d1b9d35" providerId="AD" clId="Web-{2BD9FD85-B5F1-476B-748A-A195744B90CB}"/>
    <pc:docChg chg="modSld">
      <pc:chgData name="PRADA ALEXANDER LEONEL" userId="S::alprada@alumno.unlam.edu.ar::850764a1-8cf6-4217-bfe9-dc6b0d1b9d35" providerId="AD" clId="Web-{2BD9FD85-B5F1-476B-748A-A195744B90CB}" dt="2024-09-19T23:44:13.963" v="6" actId="1076"/>
      <pc:docMkLst>
        <pc:docMk/>
      </pc:docMkLst>
      <pc:sldChg chg="addSp modSp">
        <pc:chgData name="PRADA ALEXANDER LEONEL" userId="S::alprada@alumno.unlam.edu.ar::850764a1-8cf6-4217-bfe9-dc6b0d1b9d35" providerId="AD" clId="Web-{2BD9FD85-B5F1-476B-748A-A195744B90CB}" dt="2024-09-19T23:40:48.628" v="0"/>
        <pc:sldMkLst>
          <pc:docMk/>
          <pc:sldMk cId="0" sldId="277"/>
        </pc:sldMkLst>
        <pc:spChg chg="add mod">
          <ac:chgData name="PRADA ALEXANDER LEONEL" userId="S::alprada@alumno.unlam.edu.ar::850764a1-8cf6-4217-bfe9-dc6b0d1b9d35" providerId="AD" clId="Web-{2BD9FD85-B5F1-476B-748A-A195744B90CB}" dt="2024-09-19T23:40:48.628" v="0"/>
          <ac:spMkLst>
            <pc:docMk/>
            <pc:sldMk cId="0" sldId="277"/>
            <ac:spMk id="3" creationId="{2C99F970-B840-0D62-DA62-D77E13CF6E1A}"/>
          </ac:spMkLst>
        </pc:spChg>
      </pc:sldChg>
      <pc:sldChg chg="addSp modSp">
        <pc:chgData name="PRADA ALEXANDER LEONEL" userId="S::alprada@alumno.unlam.edu.ar::850764a1-8cf6-4217-bfe9-dc6b0d1b9d35" providerId="AD" clId="Web-{2BD9FD85-B5F1-476B-748A-A195744B90CB}" dt="2024-09-19T23:44:13.963" v="6" actId="1076"/>
        <pc:sldMkLst>
          <pc:docMk/>
          <pc:sldMk cId="0" sldId="281"/>
        </pc:sldMkLst>
        <pc:spChg chg="add mod">
          <ac:chgData name="PRADA ALEXANDER LEONEL" userId="S::alprada@alumno.unlam.edu.ar::850764a1-8cf6-4217-bfe9-dc6b0d1b9d35" providerId="AD" clId="Web-{2BD9FD85-B5F1-476B-748A-A195744B90CB}" dt="2024-09-19T23:43:58.603" v="1"/>
          <ac:spMkLst>
            <pc:docMk/>
            <pc:sldMk cId="0" sldId="281"/>
            <ac:spMk id="3" creationId="{436B68BE-D8B2-4A40-4508-423603DFBA4D}"/>
          </ac:spMkLst>
        </pc:spChg>
        <pc:spChg chg="mod">
          <ac:chgData name="PRADA ALEXANDER LEONEL" userId="S::alprada@alumno.unlam.edu.ar::850764a1-8cf6-4217-bfe9-dc6b0d1b9d35" providerId="AD" clId="Web-{2BD9FD85-B5F1-476B-748A-A195744B90CB}" dt="2024-09-19T23:44:13.963" v="6" actId="1076"/>
          <ac:spMkLst>
            <pc:docMk/>
            <pc:sldMk cId="0" sldId="281"/>
            <ac:spMk id="373" creationId="{00000000-0000-0000-0000-000000000000}"/>
          </ac:spMkLst>
        </pc:spChg>
        <pc:spChg chg="mod">
          <ac:chgData name="PRADA ALEXANDER LEONEL" userId="S::alprada@alumno.unlam.edu.ar::850764a1-8cf6-4217-bfe9-dc6b0d1b9d35" providerId="AD" clId="Web-{2BD9FD85-B5F1-476B-748A-A195744B90CB}" dt="2024-09-19T23:44:11.666" v="5" actId="1076"/>
          <ac:spMkLst>
            <pc:docMk/>
            <pc:sldMk cId="0" sldId="281"/>
            <ac:spMk id="374" creationId="{00000000-0000-0000-0000-000000000000}"/>
          </ac:spMkLst>
        </pc:spChg>
        <pc:spChg chg="mod">
          <ac:chgData name="PRADA ALEXANDER LEONEL" userId="S::alprada@alumno.unlam.edu.ar::850764a1-8cf6-4217-bfe9-dc6b0d1b9d35" providerId="AD" clId="Web-{2BD9FD85-B5F1-476B-748A-A195744B90CB}" dt="2024-09-19T23:44:09.384" v="4" actId="1076"/>
          <ac:spMkLst>
            <pc:docMk/>
            <pc:sldMk cId="0" sldId="281"/>
            <ac:spMk id="375" creationId="{00000000-0000-0000-0000-000000000000}"/>
          </ac:spMkLst>
        </pc:spChg>
      </pc:sldChg>
    </pc:docChg>
  </pc:docChgLst>
  <pc:docChgLst>
    <pc:chgData name="ESCOBAR LASALAS JOEL CESAR" userId="S::jescobarlasalas@alumno.unlam.edu.ar::38aa9e89-2aca-440e-9302-b056e3d9c691" providerId="AD" clId="Web-{9BE137BE-AE04-9EA3-63AC-9287C346F87E}"/>
    <pc:docChg chg="modSld">
      <pc:chgData name="ESCOBAR LASALAS JOEL CESAR" userId="S::jescobarlasalas@alumno.unlam.edu.ar::38aa9e89-2aca-440e-9302-b056e3d9c691" providerId="AD" clId="Web-{9BE137BE-AE04-9EA3-63AC-9287C346F87E}" dt="2024-09-06T01:21:50.785" v="3" actId="1076"/>
      <pc:docMkLst>
        <pc:docMk/>
      </pc:docMkLst>
      <pc:sldChg chg="modSp">
        <pc:chgData name="ESCOBAR LASALAS JOEL CESAR" userId="S::jescobarlasalas@alumno.unlam.edu.ar::38aa9e89-2aca-440e-9302-b056e3d9c691" providerId="AD" clId="Web-{9BE137BE-AE04-9EA3-63AC-9287C346F87E}" dt="2024-09-06T01:21:50.785" v="3" actId="1076"/>
        <pc:sldMkLst>
          <pc:docMk/>
          <pc:sldMk cId="0" sldId="293"/>
        </pc:sldMkLst>
        <pc:spChg chg="mod">
          <ac:chgData name="ESCOBAR LASALAS JOEL CESAR" userId="S::jescobarlasalas@alumno.unlam.edu.ar::38aa9e89-2aca-440e-9302-b056e3d9c691" providerId="AD" clId="Web-{9BE137BE-AE04-9EA3-63AC-9287C346F87E}" dt="2024-09-06T01:21:50.785" v="3" actId="1076"/>
          <ac:spMkLst>
            <pc:docMk/>
            <pc:sldMk cId="0" sldId="293"/>
            <ac:spMk id="514" creationId="{00000000-0000-0000-0000-000000000000}"/>
          </ac:spMkLst>
        </pc:spChg>
      </pc:sldChg>
      <pc:sldChg chg="modSp">
        <pc:chgData name="ESCOBAR LASALAS JOEL CESAR" userId="S::jescobarlasalas@alumno.unlam.edu.ar::38aa9e89-2aca-440e-9302-b056e3d9c691" providerId="AD" clId="Web-{9BE137BE-AE04-9EA3-63AC-9287C346F87E}" dt="2024-09-06T00:48:21.346" v="2" actId="1076"/>
        <pc:sldMkLst>
          <pc:docMk/>
          <pc:sldMk cId="0" sldId="296"/>
        </pc:sldMkLst>
        <pc:spChg chg="mod">
          <ac:chgData name="ESCOBAR LASALAS JOEL CESAR" userId="S::jescobarlasalas@alumno.unlam.edu.ar::38aa9e89-2aca-440e-9302-b056e3d9c691" providerId="AD" clId="Web-{9BE137BE-AE04-9EA3-63AC-9287C346F87E}" dt="2024-09-06T00:48:21.346" v="2" actId="1076"/>
          <ac:spMkLst>
            <pc:docMk/>
            <pc:sldMk cId="0" sldId="296"/>
            <ac:spMk id="5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456b3f25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456b3f25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4869fcbe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4869fcbe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4869fcbe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4869fcbe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4869fc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4869fc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4869fcbe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4869fcbe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4869fcbe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4869fcbe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4869fcbe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4869fcbe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4869fcbe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4869fcbe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4869fcbe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4869fcbe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4869fcbe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4869fcbe8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4869fcbe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4869fcbe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4869fcb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4869fcb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4869fcbe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4869fcbe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4869fcbe8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4869fcbe8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4869fcbe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4869fcbe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4869fcbe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4869fcbe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4869fcbe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4869fcbe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4869fcbe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4869fcbe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4869fcbe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4869fcbe8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4869fcbe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4869fcbe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4869fcbe8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4869fcbe8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4869fcbe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24869fcbe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456b3f25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456b3f25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4869fcbe8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4869fcbe8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4869fcbe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4869fcbe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4869fcbe8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24869fcbe8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4869fcbe8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4869fcbe8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4869fcbe8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4869fcbe8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869fcbe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869fcbe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4869fcbe8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4869fcbe8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4869fcbe8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4869fcbe8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4869fcbe8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4869fcbe8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4869fcbe8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24869fcbe8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456b3f25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456b3f25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4869fcbe8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24869fcbe8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4869fcbe8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24869fcbe8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4869fcbe8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24869fcbe8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24869fcbe8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24869fcbe8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4869fcbe8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4869fcbe8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4869fcbe8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4869fcbe8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4869fcbe8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24869fcbe8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4869fcbe8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4869fcbe8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4869fcbe8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24869fcbe8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4869fcbe8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4869fcbe8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869fcbe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4869fcbe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4869fcbe8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4869fcbe8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4869fcbe8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24869fcbe8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4869fcbe8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24869fcbe8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4869fcbe8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24869fcbe8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4869fcbe8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4869fcbe8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4869fcbe8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24869fcbe8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4869fcbe8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24869fcbe8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4869fcbe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24869fcbe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4869fcbe8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4869fcbe8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4869fcbe8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24869fcbe8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4869fcbe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4869fcbe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4869fcbe8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24869fcbe8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24869fcb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24869fcb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2485614947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2485614947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869fcbe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869fcbe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456b3f25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456b3f25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4869fcbe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4869fcbe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5400000">
            <a:off x="-26325" y="882300"/>
            <a:ext cx="5150975" cy="3378875"/>
          </a:xfrm>
          <a:prstGeom prst="flowChartOffpageConnector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-5400000">
            <a:off x="-332825" y="882350"/>
            <a:ext cx="5150975" cy="3378875"/>
          </a:xfrm>
          <a:prstGeom prst="flowChartOffpageConnector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rot="-5400000">
            <a:off x="-631850" y="882338"/>
            <a:ext cx="5150975" cy="3378875"/>
          </a:xfrm>
          <a:prstGeom prst="flowChartOffpageConnector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-960800" y="882338"/>
            <a:ext cx="5150975" cy="3378875"/>
          </a:xfrm>
          <a:prstGeom prst="flowChartOffpageConnector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008450" y="592488"/>
            <a:ext cx="5061000" cy="39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200" b="1">
                <a:latin typeface="Roboto Condensed"/>
                <a:ea typeface="Roboto Condensed"/>
                <a:cs typeface="Roboto Condensed"/>
                <a:sym typeface="Roboto Condensed"/>
              </a:rPr>
              <a:t>Plan de negocio y mapa estratégico</a:t>
            </a:r>
            <a:endParaRPr sz="6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4400" y="893425"/>
            <a:ext cx="5967524" cy="3356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25" y="2868425"/>
            <a:ext cx="2692099" cy="168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894200" y="1184075"/>
            <a:ext cx="7860300" cy="28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 de las empresas más reconocidas y exitosas de la industria tecnológica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Tiene varias estrategias para mantenerse cómo líder en la industria tecnológica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22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914050" y="271275"/>
            <a:ext cx="74304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Apple se enfoca en la innovación y desarrollo de productos únicos.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Google Shape;179;p2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175" y="1214675"/>
            <a:ext cx="4520425" cy="45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914050" y="2326175"/>
            <a:ext cx="4820700" cy="21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Apunta a crear productos elegantes y fáciles de usar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914050" y="228625"/>
            <a:ext cx="7860300" cy="1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Fidelización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Busca que los clientes sean fieles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24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914050" y="1773025"/>
            <a:ext cx="48207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destaca el servicio de atención al cliente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14050" y="3264875"/>
            <a:ext cx="48207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Resolver problemas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914050" y="3929125"/>
            <a:ext cx="48207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Ofrecer asesoramiento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1013275" y="1438750"/>
            <a:ext cx="48207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Ecosistema cerrado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914050" y="332975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Puntos débiles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013275" y="2241725"/>
            <a:ext cx="48207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Precios elevados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00" y="2074575"/>
            <a:ext cx="2193149" cy="21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975" y="1204636"/>
            <a:ext cx="3034775" cy="393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38" y="2183225"/>
            <a:ext cx="5415526" cy="8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961700" y="1439100"/>
            <a:ext cx="7725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Multinacional con sede en Corea del Sur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27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body" idx="1"/>
          </p:nvPr>
        </p:nvSpPr>
        <p:spPr>
          <a:xfrm>
            <a:off x="961700" y="2381150"/>
            <a:ext cx="7860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Uno de los líderes en la industria de la electrónica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8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8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1"/>
          </p:nvPr>
        </p:nvSpPr>
        <p:spPr>
          <a:xfrm>
            <a:off x="923975" y="20129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Teléfonos inteligentes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923975" y="27371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Televisores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923975" y="34613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Electrodomésticos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Amplia gama de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923975" y="20604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Abarcar distintos segmentos de mercado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Diversificación de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Estrategia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923975" y="2784675"/>
            <a:ext cx="7860300" cy="12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Atender las necesidades y requerimientos del mercado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923975" y="40978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Crear un ecosistema como el de Apple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0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14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Percepción de la calidad por parte de los clientes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Punto débil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body" idx="1"/>
          </p:nvPr>
        </p:nvSpPr>
        <p:spPr>
          <a:xfrm>
            <a:off x="923975" y="2832175"/>
            <a:ext cx="7860300" cy="14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Ejemplo: Galaxy Note 7 y sus fallos de batería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13" y="1988749"/>
            <a:ext cx="5914974" cy="14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5793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Mercado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961700" y="1439100"/>
            <a:ext cx="7725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 de tecnología con sede en China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32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961700" y="2381150"/>
            <a:ext cx="7860300" cy="19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destaca en la fabricación de Smartphones con el cuarto puesto a nivel global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923975" y="2060475"/>
            <a:ext cx="7860300" cy="15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Ofrecer productos de alta calidad a precios competitivos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Similar a la de Xiaomi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Estrategia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4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14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Oppo tiene gran presencia en China y continente asiatico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923975" y="2832175"/>
            <a:ext cx="7860300" cy="14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Dificultades para expandirse en el mercado internacional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Google Shape;275;p30">
            <a:extLst>
              <a:ext uri="{FF2B5EF4-FFF2-40B4-BE49-F238E27FC236}">
                <a16:creationId xmlns:a16="http://schemas.microsoft.com/office/drawing/2014/main" id="{2C99F970-B840-0D62-DA62-D77E13CF6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Punto débil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5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74425"/>
            <a:ext cx="4876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961700" y="1439100"/>
            <a:ext cx="7725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 de tecnología con sede en China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7" name="Google Shape;347;p36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body" idx="1"/>
          </p:nvPr>
        </p:nvSpPr>
        <p:spPr>
          <a:xfrm>
            <a:off x="961700" y="2381150"/>
            <a:ext cx="7860300" cy="19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Gran presencia en el mercado internacional y compite fuertemente con Xiaomi en China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body" idx="1"/>
          </p:nvPr>
        </p:nvSpPr>
        <p:spPr>
          <a:xfrm>
            <a:off x="923975" y="2060475"/>
            <a:ext cx="7860300" cy="15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Abarcar diferentes segmentos de mercado fabricando distintos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Diversificación de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Estrategia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794579" y="1208420"/>
            <a:ext cx="7860300" cy="14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Estados Unidos restringe a Huawei en el 2019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38"/>
          <p:cNvSpPr txBox="1">
            <a:spLocks noGrp="1"/>
          </p:cNvSpPr>
          <p:nvPr>
            <p:ph type="body" idx="1"/>
          </p:nvPr>
        </p:nvSpPr>
        <p:spPr>
          <a:xfrm>
            <a:off x="794579" y="2638220"/>
            <a:ext cx="78603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 bloquea los servicios de Google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5" name="Google Shape;375;p38"/>
          <p:cNvSpPr txBox="1">
            <a:spLocks noGrp="1"/>
          </p:cNvSpPr>
          <p:nvPr>
            <p:ph type="body" idx="1"/>
          </p:nvPr>
        </p:nvSpPr>
        <p:spPr>
          <a:xfrm>
            <a:off x="794579" y="3443402"/>
            <a:ext cx="7860300" cy="1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Sus ingresos totales aumentaron un 18% ese año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Google Shape;275;p30">
            <a:extLst>
              <a:ext uri="{FF2B5EF4-FFF2-40B4-BE49-F238E27FC236}">
                <a16:creationId xmlns:a16="http://schemas.microsoft.com/office/drawing/2014/main" id="{436B68BE-D8B2-4A40-4508-423603DFB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Punto débil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5793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Filosofía del Negocio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0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0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0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0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1329900" y="2120475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Visión del negocio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body" idx="1"/>
          </p:nvPr>
        </p:nvSpPr>
        <p:spPr>
          <a:xfrm>
            <a:off x="1029200" y="337750"/>
            <a:ext cx="77253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Convertirse en una de las empresas más queridas y populares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8" name="Google Shape;408;p41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1"/>
          </p:nvPr>
        </p:nvSpPr>
        <p:spPr>
          <a:xfrm>
            <a:off x="961700" y="1696750"/>
            <a:ext cx="7725300" cy="29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Aspira a ser reconocida por ofrecer productos innovadores, de calidad y accesibles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Esfuerzo por establecer una presencia global sólida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990450" y="937175"/>
            <a:ext cx="4696500" cy="3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Xiaomi opera en varios mercados a nivel mundial y es uno de los mayores fabricantes de smartphones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 rot="7913352">
            <a:off x="8215025" y="-265257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850" y="1513725"/>
            <a:ext cx="2239300" cy="22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"/>
          <p:cNvSpPr txBox="1">
            <a:spLocks noGrp="1"/>
          </p:cNvSpPr>
          <p:nvPr>
            <p:ph type="body" idx="1"/>
          </p:nvPr>
        </p:nvSpPr>
        <p:spPr>
          <a:xfrm>
            <a:off x="1029200" y="337750"/>
            <a:ext cx="77253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 visión es crear una comunidad global de Mi Fans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9" name="Google Shape;419;p42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025" y="1759850"/>
            <a:ext cx="3141949" cy="31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1210475" y="833525"/>
            <a:ext cx="73521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 frase que describe a Xiaomi según Xiaomi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4" name="Google Shape;434;p43"/>
          <p:cNvSpPr txBox="1">
            <a:spLocks noGrp="1"/>
          </p:cNvSpPr>
          <p:nvPr>
            <p:ph type="body" idx="1"/>
          </p:nvPr>
        </p:nvSpPr>
        <p:spPr>
          <a:xfrm>
            <a:off x="1390650" y="2454375"/>
            <a:ext cx="63627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"Ser amigos de los usuarios y ser la mejor empresa para ellos"</a:t>
            </a:r>
            <a:endParaRPr sz="36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4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4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 txBox="1"/>
          <p:nvPr/>
        </p:nvSpPr>
        <p:spPr>
          <a:xfrm>
            <a:off x="1144050" y="2002775"/>
            <a:ext cx="68559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justificar esta visión del negocio porque…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5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5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425" y="2361500"/>
            <a:ext cx="4845149" cy="26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5"/>
          <p:cNvSpPr txBox="1"/>
          <p:nvPr/>
        </p:nvSpPr>
        <p:spPr>
          <a:xfrm>
            <a:off x="962450" y="396800"/>
            <a:ext cx="6855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Xiaomi tiene la intención de crear una relación duradera con los usuarios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6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 txBox="1"/>
          <p:nvPr/>
        </p:nvSpPr>
        <p:spPr>
          <a:xfrm>
            <a:off x="962450" y="396800"/>
            <a:ext cx="6855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 a los empleados a trabajar juntos para lograr el objetivo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promesa de productos innovadores inspira al personal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66" name="Google Shape;4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225" y="2832175"/>
            <a:ext cx="4336159" cy="24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7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7"/>
          <p:cNvSpPr txBox="1"/>
          <p:nvPr/>
        </p:nvSpPr>
        <p:spPr>
          <a:xfrm>
            <a:off x="962450" y="396800"/>
            <a:ext cx="6855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Desafío grande, difícil y audaz, requiere esfuerzo continuo e innovación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825" y="2280275"/>
            <a:ext cx="3663324" cy="366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8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8"/>
          <p:cNvSpPr txBox="1"/>
          <p:nvPr/>
        </p:nvSpPr>
        <p:spPr>
          <a:xfrm>
            <a:off x="962450" y="396800"/>
            <a:ext cx="6855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 demostrado su capacidad para innovar y ofrecer productos de alta calidad a precios accesibles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85" name="Google Shape;4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" y="2571750"/>
            <a:ext cx="3296618" cy="2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8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9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9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1329900" y="2120475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Misión del negocio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1029200" y="337750"/>
            <a:ext cx="77253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Llevar la tecnología de vanguardia a todo el mundo y hacerla accesible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0" name="Google Shape;510;p50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0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1026398" y="1696750"/>
            <a:ext cx="7725300" cy="29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Romper barreras entre personas y la innovación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 la primera marca China que triunfe Demostrar que es de calidad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1"/>
          <p:cNvSpPr txBox="1">
            <a:spLocks noGrp="1"/>
          </p:cNvSpPr>
          <p:nvPr>
            <p:ph type="body" idx="1"/>
          </p:nvPr>
        </p:nvSpPr>
        <p:spPr>
          <a:xfrm>
            <a:off x="1029200" y="337750"/>
            <a:ext cx="7725300" cy="13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 fundador de Xiaomi dijo en el 2015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1" name="Google Shape;521;p51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1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1"/>
          <p:cNvSpPr txBox="1">
            <a:spLocks noGrp="1"/>
          </p:cNvSpPr>
          <p:nvPr>
            <p:ph type="body" idx="1"/>
          </p:nvPr>
        </p:nvSpPr>
        <p:spPr>
          <a:xfrm>
            <a:off x="959750" y="1330625"/>
            <a:ext cx="7422300" cy="29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"La misión de Xiaomi es cambiar la opinión del mundo hacia los productos chinos"</a:t>
            </a:r>
            <a:endParaRPr sz="36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6" name="Google Shape;5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213" y="3466750"/>
            <a:ext cx="1815675" cy="18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933900" y="326000"/>
            <a:ext cx="78603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Fabrica dispositivos electrónicos cómo: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" name="Google Shape;87;p16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-1175500" y="-15687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-1404075" y="-3473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933900" y="1043100"/>
            <a:ext cx="78603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625" y="1288775"/>
            <a:ext cx="3006325" cy="36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933900" y="1780900"/>
            <a:ext cx="78603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Electrodomésticos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025" y="1203650"/>
            <a:ext cx="3939850" cy="3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933900" y="2508775"/>
            <a:ext cx="78603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Accesorios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613" y="1231863"/>
            <a:ext cx="3883426" cy="3883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933900" y="3216800"/>
            <a:ext cx="78603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Servicios en línea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2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2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2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2"/>
          <p:cNvSpPr txBox="1"/>
          <p:nvPr/>
        </p:nvSpPr>
        <p:spPr>
          <a:xfrm>
            <a:off x="1144050" y="2002775"/>
            <a:ext cx="68559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Podemos validar esta misión del negocio porque…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972350" y="127950"/>
            <a:ext cx="68559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 inspiradora, genera impacto positivo en los consumidores y en la industria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7" name="Google Shape;547;p53"/>
          <p:cNvSpPr txBox="1"/>
          <p:nvPr/>
        </p:nvSpPr>
        <p:spPr>
          <a:xfrm>
            <a:off x="972350" y="1933900"/>
            <a:ext cx="68559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Existe una necesidad de tecnología avanzada a precios accesibles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8" name="Google Shape;548;p53"/>
          <p:cNvSpPr txBox="1"/>
          <p:nvPr/>
        </p:nvSpPr>
        <p:spPr>
          <a:xfrm>
            <a:off x="918435" y="3422110"/>
            <a:ext cx="6855900" cy="150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Xiaomi ha demostrado su compromiso a la accesibilidad tecnológica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4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4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4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4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4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 txBox="1">
            <a:spLocks noGrp="1"/>
          </p:cNvSpPr>
          <p:nvPr>
            <p:ph type="title"/>
          </p:nvPr>
        </p:nvSpPr>
        <p:spPr>
          <a:xfrm>
            <a:off x="1348863" y="1967925"/>
            <a:ext cx="6536100" cy="14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Valores de la organización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5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5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5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5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Constantemente busca nuevas ideas y tecnologías y fomenta un ambiente creativo para los empleados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4" name="Google Shape;574;p55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Innovación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6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6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6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compromete a ofrecer productos y servicios de alta calidad, usa controles muy estrictos para asegurarlo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Calidad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7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7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7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7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esfuerza por establecer relaciones de confianza y cumplir sus compromisos, valora la honestidad y la transparencia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6" name="Google Shape;596;p57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Integridad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8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8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8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8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 decisiones se bajan en el usuario, se retroalimenta de los usuarios para mejorar sus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7" name="Google Shape;607;p58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Enfoque en el usuario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9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9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9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9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9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Busca superar límites y sorprender a sus usuarios con productos y servicios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8" name="Google Shape;618;p59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Pasión por la excelencia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0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0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60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78603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Cree y fomenta el trabajo en equipo, valor las ideas y promueve un ambiente donde crecer profesionalmente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9" name="Google Shape;629;p60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Colaboración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6092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Productos y servicios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635" name="Google Shape;635;p61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1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1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1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1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1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-1175500" y="-15687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1404075" y="-3473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933900" y="326000"/>
            <a:ext cx="4126200" cy="4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Logró posicionarse entre las primeras posiciones en cuanto a ventas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25" y="944563"/>
            <a:ext cx="3742524" cy="37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2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2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2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2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2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5156100" cy="3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Xiaomi es reconocida por ofrecer teléfonos inteligentes de alta calidad, con tecnología avanzada a precios competitivos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1" name="Google Shape;651;p62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Smartphones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652" name="Google Shape;6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925" y="995262"/>
            <a:ext cx="3276224" cy="32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3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53697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Xiaomi se movió al mercado de ordenadores y tablets, ofreciendo productos como Xiaomi Mi Pad 6s Pro y Xiaomi Mi Notebook Air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3" name="Google Shape;663;p63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Ordenadores y Tablets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664" name="Google Shape;6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825" y="1067175"/>
            <a:ext cx="3513400" cy="3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64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4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4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64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51711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También ofrece algunos televisores inteligentes, alguno de esos modelos son Redmi Smart TV X50, X55, X65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5" name="Google Shape;675;p64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Smart TVs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676" name="Google Shape;6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725" y="706000"/>
            <a:ext cx="3854725" cy="38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5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5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5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5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5"/>
          <p:cNvSpPr txBox="1">
            <a:spLocks noGrp="1"/>
          </p:cNvSpPr>
          <p:nvPr>
            <p:ph type="body" idx="1"/>
          </p:nvPr>
        </p:nvSpPr>
        <p:spPr>
          <a:xfrm>
            <a:off x="923975" y="1288775"/>
            <a:ext cx="53697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Recientemente lanzó un auto eléctrico y su objetivo es superar a Tesla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Ofrece también patinetes eléctricos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7" name="Google Shape;687;p65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Vehículos eléctricos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688" name="Google Shape;6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350" y="1496072"/>
            <a:ext cx="2655600" cy="26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6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66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6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66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6"/>
          <p:cNvSpPr txBox="1">
            <a:spLocks noGrp="1"/>
          </p:cNvSpPr>
          <p:nvPr>
            <p:ph type="title"/>
          </p:nvPr>
        </p:nvSpPr>
        <p:spPr>
          <a:xfrm>
            <a:off x="923975" y="273450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Otros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699" name="Google Shape;699;p66"/>
          <p:cNvSpPr txBox="1">
            <a:spLocks noGrp="1"/>
          </p:cNvSpPr>
          <p:nvPr>
            <p:ph type="body" idx="1"/>
          </p:nvPr>
        </p:nvSpPr>
        <p:spPr>
          <a:xfrm>
            <a:off x="970025" y="1537800"/>
            <a:ext cx="786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0" name="Google Shape;700;p66"/>
          <p:cNvSpPr txBox="1">
            <a:spLocks noGrp="1"/>
          </p:cNvSpPr>
          <p:nvPr>
            <p:ph type="body" idx="1"/>
          </p:nvPr>
        </p:nvSpPr>
        <p:spPr>
          <a:xfrm>
            <a:off x="923975" y="2322600"/>
            <a:ext cx="786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Power Banks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1" name="Google Shape;701;p66"/>
          <p:cNvSpPr txBox="1">
            <a:spLocks noGrp="1"/>
          </p:cNvSpPr>
          <p:nvPr>
            <p:ph type="body" idx="1"/>
          </p:nvPr>
        </p:nvSpPr>
        <p:spPr>
          <a:xfrm>
            <a:off x="923975" y="3081200"/>
            <a:ext cx="786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Smartwatch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2" name="Google Shape;702;p66"/>
          <p:cNvSpPr txBox="1">
            <a:spLocks noGrp="1"/>
          </p:cNvSpPr>
          <p:nvPr>
            <p:ph type="body" idx="1"/>
          </p:nvPr>
        </p:nvSpPr>
        <p:spPr>
          <a:xfrm>
            <a:off x="923975" y="3886575"/>
            <a:ext cx="786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Destornilladores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3" name="Google Shape;7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0" y="2530050"/>
            <a:ext cx="2442750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425" y="669125"/>
            <a:ext cx="2595660" cy="2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7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5793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Producción del bien o prestación del servicio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710" name="Google Shape;710;p67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67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7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7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7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7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8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8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8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8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8"/>
          <p:cNvSpPr txBox="1">
            <a:spLocks noGrp="1"/>
          </p:cNvSpPr>
          <p:nvPr>
            <p:ph type="body" idx="1"/>
          </p:nvPr>
        </p:nvSpPr>
        <p:spPr>
          <a:xfrm>
            <a:off x="914050" y="767525"/>
            <a:ext cx="7860300" cy="3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interno y externalización de la producción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Producción Just-in-Time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Innovación Abierta y Retroalimentación del Usuario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9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5793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Formas de ventas y volumen anual a facturar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731" name="Google Shape;731;p69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9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69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9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0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70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0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894200" y="655775"/>
            <a:ext cx="7860300" cy="3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Formas de venta: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Tiendas en línea oficiales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Tiendas físicas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Minoristas electrónicos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Operadores móviles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Ventas directas a empresas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1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71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71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71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1"/>
          <p:cNvSpPr txBox="1">
            <a:spLocks noGrp="1"/>
          </p:cNvSpPr>
          <p:nvPr>
            <p:ph type="body" idx="1"/>
          </p:nvPr>
        </p:nvSpPr>
        <p:spPr>
          <a:xfrm>
            <a:off x="894200" y="801150"/>
            <a:ext cx="78603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Volumen anual de facturación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2023: 270.97 mil millones yuanes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2022: 280.04 mil millones yuanes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2021: 328.31 mil millones yuanes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2020: 245.87 mil millones yuanes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5793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Competencia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2"/>
          <p:cNvSpPr txBox="1">
            <a:spLocks noGrp="1"/>
          </p:cNvSpPr>
          <p:nvPr>
            <p:ph type="title"/>
          </p:nvPr>
        </p:nvSpPr>
        <p:spPr>
          <a:xfrm>
            <a:off x="2271550" y="526350"/>
            <a:ext cx="342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Interacción, Marketing, Ventas y Desarrollo</a:t>
            </a:r>
            <a:endParaRPr sz="5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762" name="Google Shape;762;p72"/>
          <p:cNvSpPr/>
          <p:nvPr/>
        </p:nvSpPr>
        <p:spPr>
          <a:xfrm>
            <a:off x="-243450" y="-4822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2"/>
          <p:cNvSpPr/>
          <p:nvPr/>
        </p:nvSpPr>
        <p:spPr>
          <a:xfrm>
            <a:off x="-472025" y="-238725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72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72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2"/>
          <p:cNvSpPr/>
          <p:nvPr/>
        </p:nvSpPr>
        <p:spPr>
          <a:xfrm>
            <a:off x="-754825" y="-143475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2"/>
          <p:cNvSpPr/>
          <p:nvPr/>
        </p:nvSpPr>
        <p:spPr>
          <a:xfrm>
            <a:off x="-983400" y="-333975"/>
            <a:ext cx="1983450" cy="5647750"/>
          </a:xfrm>
          <a:prstGeom prst="flowChartInputOutput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73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73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73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73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73"/>
          <p:cNvSpPr txBox="1">
            <a:spLocks noGrp="1"/>
          </p:cNvSpPr>
          <p:nvPr>
            <p:ph type="body" idx="1"/>
          </p:nvPr>
        </p:nvSpPr>
        <p:spPr>
          <a:xfrm>
            <a:off x="894200" y="862775"/>
            <a:ext cx="7860300" cy="3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Enfoque centrado en el cliente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Precios competitivos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Adaptación ágil a las demandas del mercado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●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Ecosistema de productos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4"/>
          <p:cNvSpPr/>
          <p:nvPr/>
        </p:nvSpPr>
        <p:spPr>
          <a:xfrm rot="-5400000">
            <a:off x="1650406" y="-197281"/>
            <a:ext cx="5150988" cy="5538050"/>
          </a:xfrm>
          <a:prstGeom prst="flowChartOffpageConnector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74"/>
          <p:cNvSpPr/>
          <p:nvPr/>
        </p:nvSpPr>
        <p:spPr>
          <a:xfrm rot="-5400000">
            <a:off x="1180409" y="-197281"/>
            <a:ext cx="5150988" cy="5538050"/>
          </a:xfrm>
          <a:prstGeom prst="flowChartOffpageConnector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4"/>
          <p:cNvSpPr/>
          <p:nvPr/>
        </p:nvSpPr>
        <p:spPr>
          <a:xfrm rot="-5400000">
            <a:off x="657938" y="-197244"/>
            <a:ext cx="5150988" cy="5538050"/>
          </a:xfrm>
          <a:prstGeom prst="flowChartOffpageConnector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74"/>
          <p:cNvSpPr/>
          <p:nvPr/>
        </p:nvSpPr>
        <p:spPr>
          <a:xfrm rot="-5400000">
            <a:off x="118781" y="-197244"/>
            <a:ext cx="5150988" cy="5538050"/>
          </a:xfrm>
          <a:prstGeom prst="flowChartOffpageConnector">
            <a:avLst/>
          </a:prstGeom>
          <a:solidFill>
            <a:srgbClr val="FF6900"/>
          </a:solidFill>
          <a:ln w="9525" cap="flat" cmpd="sng">
            <a:solidFill>
              <a:srgbClr val="FF69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550" y="307563"/>
            <a:ext cx="5967524" cy="3356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7" name="Google Shape;78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50" y="2230500"/>
            <a:ext cx="3979850" cy="2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4"/>
          <p:cNvSpPr txBox="1"/>
          <p:nvPr/>
        </p:nvSpPr>
        <p:spPr>
          <a:xfrm>
            <a:off x="7625975" y="4121575"/>
            <a:ext cx="14028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chemeClr val="dk2"/>
                </a:solidFill>
              </a:rPr>
              <a:t>Alexander Prada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chemeClr val="dk2"/>
                </a:solidFill>
              </a:rPr>
              <a:t>Jose Machicado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chemeClr val="dk2"/>
                </a:solidFill>
              </a:rPr>
              <a:t>Joel Escobar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solidFill>
                  <a:schemeClr val="dk2"/>
                </a:solidFill>
              </a:rPr>
              <a:t>Miguel Gayoso</a:t>
            </a:r>
            <a:endParaRPr sz="12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4294967295"/>
          </p:nvPr>
        </p:nvSpPr>
        <p:spPr>
          <a:xfrm>
            <a:off x="1569500" y="363225"/>
            <a:ext cx="60579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competencia en el sector tecnológico es muy alta.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00" y="2242325"/>
            <a:ext cx="2828125" cy="28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body" idx="4294967295"/>
          </p:nvPr>
        </p:nvSpPr>
        <p:spPr>
          <a:xfrm>
            <a:off x="1569475" y="1776025"/>
            <a:ext cx="3957000" cy="32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-419" sz="363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Varios competidores están establecidos hace muchos años</a:t>
            </a:r>
            <a:endParaRPr sz="363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914050" y="332975"/>
            <a:ext cx="71922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Principales competidores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914050" y="1546400"/>
            <a:ext cx="7860300" cy="3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Apple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Samsung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Oppo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Condensed"/>
              <a:buChar char="-"/>
            </a:pPr>
            <a:r>
              <a:rPr lang="es-419" sz="3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Huawei</a:t>
            </a:r>
            <a:endParaRPr sz="3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3" name="Google Shape;143;p20"/>
          <p:cNvSpPr/>
          <p:nvPr/>
        </p:nvSpPr>
        <p:spPr>
          <a:xfrm rot="7913352">
            <a:off x="8227400" y="-26154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1308651">
            <a:off x="8664425" y="14551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-1187825" y="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-1416400" y="-1905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-65355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-882125" y="-22550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-1164925" y="-13025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7903925" y="-13025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/>
          <p:nvPr/>
        </p:nvSpPr>
        <p:spPr>
          <a:xfrm rot="-10800000">
            <a:off x="8132500" y="60250"/>
            <a:ext cx="1983450" cy="5647750"/>
          </a:xfrm>
          <a:prstGeom prst="flowChartInputOutput">
            <a:avLst/>
          </a:prstGeom>
          <a:solidFill>
            <a:srgbClr val="FFBA8A"/>
          </a:solidFill>
          <a:ln w="9525" cap="flat" cmpd="sng">
            <a:solidFill>
              <a:srgbClr val="FFBA8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DAC0"/>
          </a:solidFill>
          <a:ln w="9525" cap="flat" cmpd="sng">
            <a:solidFill>
              <a:srgbClr val="FFDA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 rot="10800000">
            <a:off x="8415300" y="-35000"/>
            <a:ext cx="1983450" cy="5647750"/>
          </a:xfrm>
          <a:prstGeom prst="flowChartInputOutput">
            <a:avLst/>
          </a:prstGeom>
          <a:solidFill>
            <a:srgbClr val="FF9850"/>
          </a:solidFill>
          <a:ln w="9525" cap="flat" cmpd="sng">
            <a:solidFill>
              <a:srgbClr val="FF985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3799125" y="323050"/>
            <a:ext cx="1745100" cy="9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22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Apple</a:t>
            </a:r>
            <a:endParaRPr sz="522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300" y="1400720"/>
            <a:ext cx="5741414" cy="322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14:gallery dir="l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03D5C72D093964181694690DF068BE6" ma:contentTypeVersion="4" ma:contentTypeDescription="Crear nuevo documento." ma:contentTypeScope="" ma:versionID="596deb760b3cffd8eb6c1d372189c667">
  <xsd:schema xmlns:xsd="http://www.w3.org/2001/XMLSchema" xmlns:xs="http://www.w3.org/2001/XMLSchema" xmlns:p="http://schemas.microsoft.com/office/2006/metadata/properties" xmlns:ns2="e8b09cbd-3218-4b77-8fb1-a7e193e4e042" targetNamespace="http://schemas.microsoft.com/office/2006/metadata/properties" ma:root="true" ma:fieldsID="a87ee534c8417bed864fab1a1ff197e3" ns2:_="">
    <xsd:import namespace="e8b09cbd-3218-4b77-8fb1-a7e193e4e0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b09cbd-3218-4b77-8fb1-a7e193e4e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F1123F-A092-49E2-A55C-6ACECB0849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5FFC00-834B-4EDC-92A0-3F3EB6F611C6}">
  <ds:schemaRefs>
    <ds:schemaRef ds:uri="e8b09cbd-3218-4b77-8fb1-a7e193e4e0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61CF35-08F5-49D4-802E-1F27F0E1704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62</Slides>
  <Notes>62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Simple Light</vt:lpstr>
      <vt:lpstr>Plan de negocio y mapa estratégico</vt:lpstr>
      <vt:lpstr>Mercado</vt:lpstr>
      <vt:lpstr>PowerPoint Presentation</vt:lpstr>
      <vt:lpstr>PowerPoint Presentation</vt:lpstr>
      <vt:lpstr>PowerPoint Presentation</vt:lpstr>
      <vt:lpstr>Competencia</vt:lpstr>
      <vt:lpstr>PowerPoint Presentation</vt:lpstr>
      <vt:lpstr>Principales competidores</vt:lpstr>
      <vt:lpstr>Apple</vt:lpstr>
      <vt:lpstr>PowerPoint Presentation</vt:lpstr>
      <vt:lpstr>PowerPoint Presentation</vt:lpstr>
      <vt:lpstr>PowerPoint Presentation</vt:lpstr>
      <vt:lpstr>Puntos débiles</vt:lpstr>
      <vt:lpstr>PowerPoint Presentation</vt:lpstr>
      <vt:lpstr>PowerPoint Presentation</vt:lpstr>
      <vt:lpstr>PowerPoint Presentation</vt:lpstr>
      <vt:lpstr>Estrategia</vt:lpstr>
      <vt:lpstr>Punto débil</vt:lpstr>
      <vt:lpstr>PowerPoint Presentation</vt:lpstr>
      <vt:lpstr>PowerPoint Presentation</vt:lpstr>
      <vt:lpstr>Estrategia</vt:lpstr>
      <vt:lpstr>Punto débil</vt:lpstr>
      <vt:lpstr>PowerPoint Presentation</vt:lpstr>
      <vt:lpstr>PowerPoint Presentation</vt:lpstr>
      <vt:lpstr>Estrategia</vt:lpstr>
      <vt:lpstr>Punto débil</vt:lpstr>
      <vt:lpstr>Filosofía del Negocio</vt:lpstr>
      <vt:lpstr>Visión del negocio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Misión del negocio</vt:lpstr>
      <vt:lpstr>PowerPoint Presentation</vt:lpstr>
      <vt:lpstr>PowerPoint Presentation</vt:lpstr>
      <vt:lpstr>PowerPoint Presentation</vt:lpstr>
      <vt:lpstr>PowerPoint Presentation</vt:lpstr>
      <vt:lpstr>Valores de la organización</vt:lpstr>
      <vt:lpstr>Innovación</vt:lpstr>
      <vt:lpstr>Calidad</vt:lpstr>
      <vt:lpstr>Integridad</vt:lpstr>
      <vt:lpstr>Enfoque en el usuario</vt:lpstr>
      <vt:lpstr>Pasión por la excelencia</vt:lpstr>
      <vt:lpstr>Colaboración</vt:lpstr>
      <vt:lpstr>Productos y servicios</vt:lpstr>
      <vt:lpstr>Smartphones</vt:lpstr>
      <vt:lpstr>Ordenadores y Tablets</vt:lpstr>
      <vt:lpstr>Smart TVs</vt:lpstr>
      <vt:lpstr>Vehículos eléctricos</vt:lpstr>
      <vt:lpstr>Otros</vt:lpstr>
      <vt:lpstr>Producción del bien o prestación del servicio</vt:lpstr>
      <vt:lpstr>PowerPoint Presentation</vt:lpstr>
      <vt:lpstr>Formas de ventas y volumen anual a facturar</vt:lpstr>
      <vt:lpstr>PowerPoint Presentation</vt:lpstr>
      <vt:lpstr>PowerPoint Presentation</vt:lpstr>
      <vt:lpstr>Interacción, Marketing, Ventas y Desarrollo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2024-09-20T00:25:22Z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0x010100003D5C72D093964181694690DF068BE6</vt:lpwstr>
  </property>
</Properties>
</file>